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4ED57E-C8FF-4277-9740-B88392329A24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08C789-858D-4D52-BD8E-9A75FEC0D0D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953000"/>
            <a:ext cx="7117180" cy="1470025"/>
          </a:xfrm>
        </p:spPr>
        <p:txBody>
          <a:bodyPr/>
          <a:lstStyle/>
          <a:p>
            <a:r>
              <a:rPr lang="en-US" dirty="0" smtClean="0"/>
              <a:t>Photo Album</a:t>
            </a:r>
            <a:br>
              <a:rPr lang="en-US" dirty="0" smtClean="0"/>
            </a:br>
            <a:r>
              <a:rPr lang="en-US" dirty="0" smtClean="0"/>
              <a:t>Eidulfitri1433H/2012_Ver2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amoli824.net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18" y="304800"/>
            <a:ext cx="6584782" cy="43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5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8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9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0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8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4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5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5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7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9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5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3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8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2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8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3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0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1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9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1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3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2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3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3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8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2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0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5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1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9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2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5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3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6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9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7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7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8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33h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5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9</TotalTime>
  <Words>4</Words>
  <Application>Microsoft Office PowerPoint</Application>
  <PresentationFormat>On-screen Show (4:3)</PresentationFormat>
  <Paragraphs>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Spring</vt:lpstr>
      <vt:lpstr>Photo Album Eidulfitri1433H/2012_Ver2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Eidulfitri1433H/2012_Ver2</dc:title>
  <dc:creator>LOT824</dc:creator>
  <cp:lastModifiedBy>LOT824</cp:lastModifiedBy>
  <cp:revision>2</cp:revision>
  <dcterms:created xsi:type="dcterms:W3CDTF">2012-08-24T03:17:23Z</dcterms:created>
  <dcterms:modified xsi:type="dcterms:W3CDTF">2012-08-24T03:27:02Z</dcterms:modified>
</cp:coreProperties>
</file>